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</p:sldIdLst>
  <p:sldSz cx="5143500" cy="9144000" type="screen16x9"/>
  <p:notesSz cx="6858000" cy="9144000"/>
  <p:defaultTextStyle>
    <a:defPPr>
      <a:defRPr lang="zh-CN"/>
    </a:defPPr>
    <a:lvl1pPr marL="0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1pPr>
    <a:lvl2pPr marL="407944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2pPr>
    <a:lvl3pPr marL="815887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3pPr>
    <a:lvl4pPr marL="1223830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4pPr>
    <a:lvl5pPr marL="1631774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5pPr>
    <a:lvl6pPr marL="2039717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6pPr>
    <a:lvl7pPr marL="2447661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7pPr>
    <a:lvl8pPr marL="2855604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8pPr>
    <a:lvl9pPr marL="3263548" algn="l" defTabSz="407944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5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2827" y="72"/>
      </p:cViewPr>
      <p:guideLst>
        <p:guide orient="horz" pos="2880"/>
        <p:guide pos="1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80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26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57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10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094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503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16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7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408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737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84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2018/6/12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65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0" y="1523051"/>
            <a:ext cx="3915410" cy="65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772159" y="1593413"/>
            <a:ext cx="3718561" cy="5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05" tIns="17402" rIns="34805" bIns="17402">
            <a:spAutoFit/>
          </a:bodyPr>
          <a:lstStyle/>
          <a:p>
            <a:pPr algn="ctr" eaLnBrk="1" hangingPunct="1"/>
            <a:r>
              <a:rPr lang="en-US" altLang="zh-CN" sz="1428" b="1" dirty="0" smtClean="0">
                <a:latin typeface="Arial Black" panose="020B0A04020102020204" pitchFamily="34" charset="0"/>
                <a:ea typeface="黑体" panose="02010609060101010101" charset="-122"/>
                <a:cs typeface="黑体" panose="02010609060101010101" charset="-122"/>
              </a:rPr>
              <a:t>TITLE</a:t>
            </a:r>
          </a:p>
          <a:p>
            <a:pPr algn="ctr"/>
            <a:r>
              <a:rPr lang="en-US" altLang="zh-CN" sz="952" dirty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 altLang="zh-CN" sz="952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95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27584" y="2514850"/>
            <a:ext cx="2270324" cy="636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05" tIns="17402" rIns="34805" bIns="17402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762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7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559" y="2514850"/>
            <a:ext cx="2214208" cy="190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763359" y="4567169"/>
            <a:ext cx="2133761" cy="413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05" tIns="17402" rIns="34805" bIns="17402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762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76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7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</Words>
  <Application>Microsoft Office PowerPoint</Application>
  <PresentationFormat>全屏显示(16:9)</PresentationFormat>
  <Paragraphs>88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等线 Light</vt:lpstr>
      <vt:lpstr>黑体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jiangliangliang</dc:creator>
  <cp:lastModifiedBy>jiangliangliang</cp:lastModifiedBy>
  <cp:revision>16</cp:revision>
  <dcterms:created xsi:type="dcterms:W3CDTF">2016-09-23T06:58:00Z</dcterms:created>
  <dcterms:modified xsi:type="dcterms:W3CDTF">2018-06-12T07:07:26Z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